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sldIdLst>
    <p:sldId id="256" r:id="rId2"/>
    <p:sldId id="261" r:id="rId3"/>
    <p:sldId id="262" r:id="rId4"/>
    <p:sldId id="275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926BC-8E78-4CCF-A7B2-8DF8460C404D}" type="datetime1">
              <a:rPr lang="en-US" smtClean="0"/>
              <a:pPr/>
              <a:t>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2853-67FE-4B33-8352-7E4108629A36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F43FD-ABDB-43CF-A014-C9419E2A3211}" type="datetime1">
              <a:rPr lang="en-US" smtClean="0"/>
              <a:pPr/>
              <a:t>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250A7-F2AC-4A3A-BAC6-4433188AF404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85BE-30D6-45E9-9828-9A90A2D6DF6D}" type="datetime1">
              <a:rPr lang="en-US" smtClean="0"/>
              <a:pPr/>
              <a:t>1/28/2014</a:t>
            </a:fld>
            <a:endParaRPr lang="en-US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603B8-852C-4305-A8B5-259A7A1815FE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25EA-66B7-4B75-BC7E-E841861BC2EE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81B-7565-4E7A-9F9F-F1076E2DDB85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E28A-3A4F-4E6B-B567-EC8C4C5EF7EB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F08A9-3E88-45E3-A460-6C4313B1A85D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CF1C-1A92-4FD7-820B-88967322F7A9}" type="datetime1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48785BE-30D6-45E9-9828-9A90A2D6DF6D}" type="datetime1">
              <a:rPr lang="en-US" smtClean="0"/>
              <a:pPr/>
              <a:t>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Chapitre</a:t>
            </a:r>
            <a:r>
              <a:rPr lang="en-US" dirty="0" smtClean="0"/>
              <a:t> 5</a:t>
            </a:r>
            <a:br>
              <a:rPr lang="en-US" dirty="0" smtClean="0"/>
            </a:br>
            <a:r>
              <a:rPr lang="en-US" dirty="0" err="1" smtClean="0"/>
              <a:t>Vocabulaire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Karli Bennett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816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sèche-cheveux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23" y="1600200"/>
            <a:ext cx="6059553" cy="4525963"/>
          </a:xfrm>
        </p:spPr>
      </p:pic>
    </p:spTree>
    <p:extLst>
      <p:ext uri="{BB962C8B-B14F-4D97-AF65-F5344CB8AC3E}">
        <p14:creationId xmlns:p14="http://schemas.microsoft.com/office/powerpoint/2010/main" val="2566341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Savon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1741989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Lavabo / Le </a:t>
            </a:r>
            <a:r>
              <a:rPr lang="en-US" dirty="0" err="1" smtClean="0"/>
              <a:t>Robinet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1767675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Brosse</a:t>
            </a:r>
            <a:r>
              <a:rPr lang="en-US" dirty="0" smtClean="0"/>
              <a:t> </a:t>
            </a:r>
            <a:r>
              <a:rPr lang="en-US" dirty="0" smtClean="0">
                <a:latin typeface="Calibri"/>
              </a:rPr>
              <a:t>à</a:t>
            </a:r>
            <a:r>
              <a:rPr lang="en-US" dirty="0" smtClean="0"/>
              <a:t> Dents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801960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Gel Douche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683357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Brosse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3667106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Miroir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188564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D</a:t>
            </a:r>
            <a:r>
              <a:rPr lang="en-US" dirty="0" err="1" smtClean="0">
                <a:latin typeface="Calibri"/>
              </a:rPr>
              <a:t>é</a:t>
            </a:r>
            <a:r>
              <a:rPr lang="en-US" dirty="0" err="1" smtClean="0"/>
              <a:t>odorant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704507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Serviett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23" y="1600200"/>
            <a:ext cx="6059553" cy="4525963"/>
          </a:xfrm>
        </p:spPr>
      </p:pic>
    </p:spTree>
    <p:extLst>
      <p:ext uri="{BB962C8B-B14F-4D97-AF65-F5344CB8AC3E}">
        <p14:creationId xmlns:p14="http://schemas.microsoft.com/office/powerpoint/2010/main" val="2664596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 Maquillage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737373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Shampooing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310154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14600"/>
            <a:ext cx="3733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Crème </a:t>
            </a:r>
            <a:r>
              <a:rPr lang="en-US" dirty="0" smtClean="0">
                <a:latin typeface="Calibri"/>
              </a:rPr>
              <a:t>à</a:t>
            </a:r>
            <a:r>
              <a:rPr lang="en-US" dirty="0" smtClean="0"/>
              <a:t> </a:t>
            </a:r>
            <a:r>
              <a:rPr lang="en-US" dirty="0" err="1" smtClean="0"/>
              <a:t>raser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28600"/>
            <a:ext cx="4723928" cy="6324600"/>
          </a:xfrm>
        </p:spPr>
      </p:pic>
    </p:spTree>
    <p:extLst>
      <p:ext uri="{BB962C8B-B14F-4D97-AF65-F5344CB8AC3E}">
        <p14:creationId xmlns:p14="http://schemas.microsoft.com/office/powerpoint/2010/main" val="3942946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Dentifrice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664082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Rasoir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14605" y="1300195"/>
            <a:ext cx="6059553" cy="4525963"/>
          </a:xfrm>
        </p:spPr>
      </p:pic>
    </p:spTree>
    <p:extLst>
      <p:ext uri="{BB962C8B-B14F-4D97-AF65-F5344CB8AC3E}">
        <p14:creationId xmlns:p14="http://schemas.microsoft.com/office/powerpoint/2010/main" val="480150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Mascara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</p:spTree>
    <p:extLst>
      <p:ext uri="{BB962C8B-B14F-4D97-AF65-F5344CB8AC3E}">
        <p14:creationId xmlns:p14="http://schemas.microsoft.com/office/powerpoint/2010/main" val="280229715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57</TotalTime>
  <Words>42</Words>
  <Application>Microsoft Office PowerPoint</Application>
  <PresentationFormat>On-screen Show (4:3)</PresentationFormat>
  <Paragraphs>17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Tw Cen MT</vt:lpstr>
      <vt:lpstr>Thatch</vt:lpstr>
      <vt:lpstr>Chapitre 5 Vocabulaire 1</vt:lpstr>
      <vt:lpstr>Le Déodorant</vt:lpstr>
      <vt:lpstr>La Serviett</vt:lpstr>
      <vt:lpstr>Le Maquillage</vt:lpstr>
      <vt:lpstr>Le Shampooing </vt:lpstr>
      <vt:lpstr>La Crème à raser</vt:lpstr>
      <vt:lpstr>Le Dentifrice</vt:lpstr>
      <vt:lpstr>Le Rasoir</vt:lpstr>
      <vt:lpstr>Le Mascara</vt:lpstr>
      <vt:lpstr>Le sèche-cheveux</vt:lpstr>
      <vt:lpstr>Le Savon</vt:lpstr>
      <vt:lpstr>Le Lavabo / Le Robinet</vt:lpstr>
      <vt:lpstr>La Brosse à Dents</vt:lpstr>
      <vt:lpstr>Le Gel Douche</vt:lpstr>
      <vt:lpstr>La Brosse</vt:lpstr>
      <vt:lpstr>Le Miroir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5 Vocabulaire 1</dc:title>
  <dc:creator>Owner</dc:creator>
  <cp:lastModifiedBy>Danielle Berndt</cp:lastModifiedBy>
  <cp:revision>4</cp:revision>
  <dcterms:created xsi:type="dcterms:W3CDTF">2009-08-16T07:05:22Z</dcterms:created>
  <dcterms:modified xsi:type="dcterms:W3CDTF">2014-01-28T12:18:11Z</dcterms:modified>
</cp:coreProperties>
</file>